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6" r:id="rId4"/>
    <p:sldId id="260" r:id="rId5"/>
  </p:sldIdLst>
  <p:sldSz cx="6858000" cy="9144000" type="letter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56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/>
              <a:t>Sub title</a:t>
            </a:r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31" y="168198"/>
            <a:ext cx="1873980" cy="5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748F768D-3C32-46F2-B0FE-A5F05DB8ED4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FA02D2DF-CD90-4112-AB67-F539D271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4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Text</a:t>
            </a:r>
            <a:endParaRPr lang="ja-JP" altLang="en-US" dirty="0"/>
          </a:p>
          <a:p>
            <a:pPr lvl="1"/>
            <a:r>
              <a:rPr lang="en-US" altLang="ja-JP" dirty="0"/>
              <a:t>Text</a:t>
            </a:r>
            <a:endParaRPr lang="ja-JP" altLang="en-US" dirty="0"/>
          </a:p>
          <a:p>
            <a:pPr lvl="2"/>
            <a:r>
              <a:rPr lang="en-US" altLang="ja-JP" dirty="0"/>
              <a:t>Text</a:t>
            </a:r>
            <a:endParaRPr lang="ja-JP" altLang="en-US" dirty="0"/>
          </a:p>
          <a:p>
            <a:pPr lvl="3"/>
            <a:r>
              <a:rPr lang="en-US" altLang="ja-JP" dirty="0"/>
              <a:t>Text</a:t>
            </a:r>
            <a:endParaRPr lang="ja-JP" altLang="en-US" dirty="0"/>
          </a:p>
          <a:p>
            <a:pPr lvl="4"/>
            <a:r>
              <a:rPr lang="en-US" altLang="ja-JP" dirty="0"/>
              <a:t>Text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890" y="8984354"/>
            <a:ext cx="2940220" cy="1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6710" y="864918"/>
            <a:ext cx="599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F-SERIES VALVE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2521" t="29218" r="24235" b="47110"/>
          <a:stretch/>
        </p:blipFill>
        <p:spPr>
          <a:xfrm>
            <a:off x="92073" y="8202956"/>
            <a:ext cx="776213" cy="7502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27204" r="10736" b="56494"/>
          <a:stretch/>
        </p:blipFill>
        <p:spPr>
          <a:xfrm>
            <a:off x="2383374" y="2631389"/>
            <a:ext cx="3377790" cy="17270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95912" y="8953200"/>
            <a:ext cx="3095538" cy="18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" y="4059231"/>
            <a:ext cx="3491345" cy="1907229"/>
          </a:xfrm>
          <a:prstGeom prst="rect">
            <a:avLst/>
          </a:prstGeom>
        </p:spPr>
      </p:pic>
      <p:sp>
        <p:nvSpPr>
          <p:cNvPr id="22" name="TextBox 6"/>
          <p:cNvSpPr txBox="1"/>
          <p:nvPr/>
        </p:nvSpPr>
        <p:spPr>
          <a:xfrm>
            <a:off x="1837745" y="1701246"/>
            <a:ext cx="487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itchFamily="2" charset="-79"/>
              </a:rPr>
              <a:t>Serial Transmission Including: </a:t>
            </a:r>
          </a:p>
          <a:p>
            <a:r>
              <a:rPr lang="en-US" b="1" dirty="0" err="1">
                <a:cs typeface="Aharoni" pitchFamily="2" charset="-79"/>
              </a:rPr>
              <a:t>Ether</a:t>
            </a:r>
            <a:r>
              <a:rPr lang="en-US" altLang="ja-JP" b="1" dirty="0" err="1">
                <a:cs typeface="Aharoni" pitchFamily="2" charset="-79"/>
              </a:rPr>
              <a:t>NET</a:t>
            </a:r>
            <a:r>
              <a:rPr lang="en-US" altLang="ja-JP" b="1" dirty="0">
                <a:cs typeface="Aharoni" pitchFamily="2" charset="-79"/>
              </a:rPr>
              <a:t>/IP • Device Net • </a:t>
            </a:r>
            <a:r>
              <a:rPr lang="en-US" altLang="ja-JP" b="1" dirty="0" err="1">
                <a:cs typeface="Aharoni" pitchFamily="2" charset="-79"/>
              </a:rPr>
              <a:t>EtherCat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79836" y="6924923"/>
            <a:ext cx="130926" cy="251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175701" y="6899617"/>
            <a:ext cx="8678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208509" y="6941714"/>
            <a:ext cx="867832" cy="28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7" y="1788248"/>
            <a:ext cx="1017867" cy="519067"/>
          </a:xfrm>
          <a:prstGeom prst="rect">
            <a:avLst/>
          </a:prstGeom>
        </p:spPr>
      </p:pic>
      <p:sp>
        <p:nvSpPr>
          <p:cNvPr id="34" name="TextBox 8"/>
          <p:cNvSpPr txBox="1"/>
          <p:nvPr/>
        </p:nvSpPr>
        <p:spPr>
          <a:xfrm>
            <a:off x="14681" y="7935392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3200" spc="3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10mm | 15mm</a:t>
            </a:r>
            <a:r>
              <a:rPr lang="en-US" altLang="ja-JP" sz="3200" spc="3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18mm</a:t>
            </a:r>
            <a:endParaRPr lang="en-US" sz="3200" spc="3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32" y="4358431"/>
            <a:ext cx="2748888" cy="223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1637" y="6451224"/>
            <a:ext cx="520995" cy="2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64096" y="4208831"/>
            <a:ext cx="520995" cy="2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1" y="119795"/>
            <a:ext cx="1874520" cy="804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826" y="7056331"/>
            <a:ext cx="642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haroni" pitchFamily="2" charset="-79"/>
              </a:rPr>
              <a:t>Quick Delivery! F10 &amp; F15 Series in Stock and Assembled in Franklin, MA </a:t>
            </a:r>
          </a:p>
        </p:txBody>
      </p:sp>
    </p:spTree>
    <p:extLst>
      <p:ext uri="{BB962C8B-B14F-4D97-AF65-F5344CB8AC3E}">
        <p14:creationId xmlns:p14="http://schemas.microsoft.com/office/powerpoint/2010/main" val="32217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" y="4987174"/>
            <a:ext cx="3750469" cy="77009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606" y="4577039"/>
            <a:ext cx="6858000" cy="283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88"/>
          </a:p>
        </p:txBody>
      </p:sp>
      <p:sp>
        <p:nvSpPr>
          <p:cNvPr id="19" name="TextBox 17"/>
          <p:cNvSpPr txBox="1"/>
          <p:nvPr/>
        </p:nvSpPr>
        <p:spPr>
          <a:xfrm>
            <a:off x="201597" y="4544917"/>
            <a:ext cx="2433233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chemeClr val="bg1"/>
                </a:solidFill>
              </a:rPr>
              <a:t>F15 SERIES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31" y="9313"/>
            <a:ext cx="2134943" cy="9525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63751"/>
            <a:ext cx="6858000" cy="283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88"/>
          </a:p>
        </p:txBody>
      </p:sp>
      <p:sp>
        <p:nvSpPr>
          <p:cNvPr id="18" name="TextBox 17"/>
          <p:cNvSpPr txBox="1"/>
          <p:nvPr/>
        </p:nvSpPr>
        <p:spPr>
          <a:xfrm>
            <a:off x="85739" y="29332"/>
            <a:ext cx="1412607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65" b="1" dirty="0">
                <a:solidFill>
                  <a:schemeClr val="bg1"/>
                </a:solidFill>
              </a:rPr>
              <a:t>F10  </a:t>
            </a:r>
            <a:r>
              <a:rPr lang="en-US" sz="1765" b="1" dirty="0">
                <a:solidFill>
                  <a:schemeClr val="bg1"/>
                </a:solidFill>
              </a:rPr>
              <a:t>SERIES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8" y="8958020"/>
            <a:ext cx="3562581" cy="1473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" y="437128"/>
            <a:ext cx="3751344" cy="7795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34" y="6618444"/>
            <a:ext cx="2669810" cy="145844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08" y="2243469"/>
            <a:ext cx="2696885" cy="1319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63" y="1583033"/>
            <a:ext cx="37217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Available 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Single Valve Unit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Base or Direct Piping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PC Board Manifold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Split Manifold w/ Plug in or Non Plug In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Serial Transmission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25 pin &amp; 37 pin </a:t>
            </a:r>
            <a:r>
              <a:rPr lang="en-US" sz="1400" dirty="0" err="1"/>
              <a:t>Dsub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44" y="437128"/>
            <a:ext cx="1814958" cy="16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6" y="3566517"/>
            <a:ext cx="6549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5 Ports and Tandem 3 Ports available •  Single &amp; Double Solenoid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3 Position available with Closed Center, Exhaust Center or Pressure Center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between double solenoid or single solenoid.  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Base or Direct piping.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56" y="4987174"/>
            <a:ext cx="1616602" cy="14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4751" y="5988457"/>
            <a:ext cx="37217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Available 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Single Valve Unit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Base or Direct Piping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PC Board Manifold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Split Manifold w/ Plug in or Non Plug In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Serial Transmission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25 pin &amp; 37 pin </a:t>
            </a:r>
            <a:r>
              <a:rPr lang="en-US" sz="1400" dirty="0" err="1"/>
              <a:t>Dsub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679" y="8076890"/>
            <a:ext cx="6549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5 Ports and Tandem 3 Ports available •  Single &amp; Double Solenoid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3 Position available with Closed Center, Exhaust Center or Pressure Center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between double solenoid or single solenoid.  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Base or Direct piping.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341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606" y="4696077"/>
            <a:ext cx="6858000" cy="283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88"/>
          </a:p>
        </p:txBody>
      </p:sp>
      <p:sp>
        <p:nvSpPr>
          <p:cNvPr id="19" name="TextBox 17"/>
          <p:cNvSpPr txBox="1"/>
          <p:nvPr/>
        </p:nvSpPr>
        <p:spPr>
          <a:xfrm>
            <a:off x="278970" y="4655652"/>
            <a:ext cx="4240115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chemeClr val="bg1"/>
                </a:solidFill>
              </a:rPr>
              <a:t>SERIAL TRANSMISSION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31" y="80033"/>
            <a:ext cx="2134943" cy="9525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34471"/>
            <a:ext cx="6858000" cy="283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588"/>
          </a:p>
        </p:txBody>
      </p:sp>
      <p:sp>
        <p:nvSpPr>
          <p:cNvPr id="18" name="TextBox 17"/>
          <p:cNvSpPr txBox="1"/>
          <p:nvPr/>
        </p:nvSpPr>
        <p:spPr>
          <a:xfrm>
            <a:off x="5606" y="99499"/>
            <a:ext cx="164772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b="1" dirty="0">
                <a:solidFill>
                  <a:schemeClr val="bg1"/>
                </a:solidFill>
              </a:rPr>
              <a:t>F18 SERIES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8" y="8958020"/>
            <a:ext cx="3562581" cy="147382"/>
          </a:xfrm>
          <a:prstGeom prst="rect">
            <a:avLst/>
          </a:prstGeom>
        </p:spPr>
      </p:pic>
      <p:pic>
        <p:nvPicPr>
          <p:cNvPr id="44" name="Picture 10" descr="etherca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2" y="5309458"/>
            <a:ext cx="2677725" cy="155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7" y="517883"/>
            <a:ext cx="3490436" cy="77343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r="48968" b="7294"/>
          <a:stretch/>
        </p:blipFill>
        <p:spPr>
          <a:xfrm>
            <a:off x="3428084" y="5169476"/>
            <a:ext cx="1564568" cy="183557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9" b="48640" l="9000" r="97231">
                        <a14:foregroundMark x1="77322" y1="33045" x2="77322" y2="33045"/>
                        <a14:foregroundMark x1="75670" y1="33045" x2="75670" y2="33045"/>
                        <a14:foregroundMark x1="77151" y1="34485" x2="77151" y2="34485"/>
                        <a14:foregroundMark x1="75556" y1="32297" x2="75556" y2="32297"/>
                        <a14:foregroundMark x1="49459" y1="13529" x2="49459" y2="13529"/>
                        <a14:foregroundMark x1="52308" y1="11457" x2="52308" y2="11457"/>
                        <a14:foregroundMark x1="55840" y1="8463" x2="55840" y2="8463"/>
                        <a14:foregroundMark x1="57322" y1="7714" x2="57322" y2="7714"/>
                        <a14:foregroundMark x1="54359" y1="9499" x2="54359" y2="9499"/>
                        <a14:foregroundMark x1="48034" y1="14277" x2="48034" y2="14277"/>
                        <a14:foregroundMark x1="48547" y1="12781" x2="48547" y2="12781"/>
                        <a14:foregroundMark x1="50484" y1="11284" x2="50484" y2="11284"/>
                        <a14:foregroundMark x1="52991" y1="9672" x2="52991" y2="9672"/>
                        <a14:foregroundMark x1="54530" y1="8751" x2="54530" y2="8751"/>
                        <a14:foregroundMark x1="55385" y1="7830" x2="55385" y2="7830"/>
                        <a14:foregroundMark x1="56296" y1="7369" x2="56296" y2="7369"/>
                        <a14:foregroundMark x1="53732" y1="9211" x2="53732" y2="9211"/>
                        <a14:foregroundMark x1="26952" y1="22855" x2="26952" y2="22855"/>
                        <a14:foregroundMark x1="24274" y1="22050" x2="24274" y2="22050"/>
                        <a14:foregroundMark x1="18519" y1="25561" x2="18519" y2="25561"/>
                        <a14:foregroundMark x1="16125" y1="27576" x2="16125" y2="27576"/>
                        <a14:foregroundMark x1="14074" y1="32297" x2="14074" y2="32297"/>
                        <a14:foregroundMark x1="10997" y1="33276" x2="10997" y2="33276"/>
                        <a14:foregroundMark x1="11396" y1="37191" x2="11396" y2="37191"/>
                        <a14:foregroundMark x1="13789" y1="38975" x2="13789" y2="38975"/>
                        <a14:foregroundMark x1="16866" y1="41220" x2="16866" y2="41220"/>
                        <a14:foregroundMark x1="19715" y1="42717" x2="19715" y2="42717"/>
                        <a14:foregroundMark x1="23077" y1="44272" x2="23077" y2="44272"/>
                        <a14:foregroundMark x1="25641" y1="44847" x2="25641" y2="44847"/>
                        <a14:foregroundMark x1="26667" y1="44963" x2="26667" y2="44963"/>
                        <a14:foregroundMark x1="25185" y1="45711" x2="25185" y2="45711"/>
                        <a14:foregroundMark x1="26325" y1="46056" x2="26325" y2="46056"/>
                        <a14:foregroundMark x1="23533" y1="44847" x2="23533" y2="44847"/>
                        <a14:foregroundMark x1="21880" y1="44041" x2="21880" y2="44041"/>
                        <a14:foregroundMark x1="19829" y1="43638" x2="19829" y2="43638"/>
                        <a14:foregroundMark x1="18177" y1="43005" x2="18177" y2="43005"/>
                        <a14:foregroundMark x1="16296" y1="42775" x2="16296" y2="42775"/>
                        <a14:foregroundMark x1="12764" y1="30167" x2="12764" y2="30167"/>
                        <a14:foregroundMark x1="14359" y1="28210" x2="14359" y2="28210"/>
                        <a14:foregroundMark x1="61026" y1="28094" x2="61026" y2="28094"/>
                        <a14:foregroundMark x1="62507" y1="29303" x2="62507" y2="29303"/>
                        <a14:foregroundMark x1="59088" y1="28555" x2="59088" y2="28555"/>
                        <a14:foregroundMark x1="56182" y1="27634" x2="56182" y2="27634"/>
                        <a14:foregroundMark x1="65584" y1="30167" x2="65584" y2="30167"/>
                        <a14:foregroundMark x1="66952" y1="30167" x2="66952" y2="30167"/>
                        <a14:foregroundMark x1="68034" y1="31318" x2="68034" y2="31318"/>
                        <a14:foregroundMark x1="72991" y1="32297" x2="72991" y2="32297"/>
                        <a14:foregroundMark x1="71111" y1="32412" x2="71111" y2="32412"/>
                        <a14:foregroundMark x1="74644" y1="33333" x2="74644" y2="33333"/>
                        <a14:foregroundMark x1="48385" y1="23232" x2="54615" y2="25175"/>
                        <a14:foregroundMark x1="47923" y1="14918" x2="47846" y2="20047"/>
                        <a14:foregroundMark x1="79231" y1="32945" x2="86154" y2="35120"/>
                        <a14:foregroundMark x1="85769" y1="34887" x2="93692" y2="27739"/>
                        <a14:foregroundMark x1="93692" y1="27739" x2="94692" y2="19114"/>
                        <a14:foregroundMark x1="69846" y1="30225" x2="70308" y2="32012"/>
                        <a14:foregroundMark x1="29308" y1="44134" x2="35846" y2="47242"/>
                        <a14:foregroundMark x1="35769" y1="46542" x2="45308" y2="39394"/>
                        <a14:foregroundMark x1="32231" y1="18959" x2="27462" y2="22844"/>
                        <a14:foregroundMark x1="23231" y1="22067" x2="16077" y2="27428"/>
                        <a14:foregroundMark x1="18615" y1="41725" x2="23077" y2="43512"/>
                        <a14:foregroundMark x1="22000" y1="44833" x2="23538" y2="45221"/>
                        <a14:backgroundMark x1="45299" y1="25043" x2="45299" y2="25043"/>
                        <a14:backgroundMark x1="53618" y1="30570" x2="53618" y2="30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88" b="62657"/>
          <a:stretch/>
        </p:blipFill>
        <p:spPr>
          <a:xfrm>
            <a:off x="4486207" y="1881809"/>
            <a:ext cx="2371793" cy="16629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3159" y="3482247"/>
            <a:ext cx="6549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5 Ports •  Single &amp; Double Solenoid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3 Position available with Closed Center, Exhaust Center or Pressure Center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between double solenoid or single solenoid.  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400" dirty="0"/>
              <a:t>Field Selectable Base or Direct piping.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2717" y="1881809"/>
            <a:ext cx="37217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Available 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Single Valve Unit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Base or Direct Piping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Monoblock</a:t>
            </a:r>
            <a:r>
              <a:rPr lang="en-US" sz="1400" dirty="0"/>
              <a:t> PC Board Manifold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Split Manifold w/ Plug in or Non Plug In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Serial Transmission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25 pin &amp; 37 pin </a:t>
            </a:r>
            <a:r>
              <a:rPr lang="en-US" sz="1400" dirty="0" err="1"/>
              <a:t>Dsub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3" y="580694"/>
            <a:ext cx="1592511" cy="130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512" y="7514824"/>
            <a:ext cx="562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cs typeface="Aharoni" pitchFamily="2" charset="-79"/>
              </a:rPr>
              <a:t>Ether</a:t>
            </a:r>
            <a:r>
              <a:rPr lang="en-US" altLang="ja-JP" sz="2400" b="1" dirty="0" err="1">
                <a:cs typeface="Aharoni" pitchFamily="2" charset="-79"/>
              </a:rPr>
              <a:t>NET</a:t>
            </a:r>
            <a:r>
              <a:rPr lang="en-US" altLang="ja-JP" sz="2400" b="1" dirty="0">
                <a:cs typeface="Aharoni" pitchFamily="2" charset="-79"/>
              </a:rPr>
              <a:t>/IP • Device Net • </a:t>
            </a:r>
            <a:r>
              <a:rPr lang="en-US" altLang="ja-JP" sz="2400" b="1" dirty="0" err="1">
                <a:cs typeface="Aharoni" pitchFamily="2" charset="-79"/>
              </a:rPr>
              <a:t>EtherCAT</a:t>
            </a:r>
            <a:endParaRPr lang="en-US" altLang="ja-JP" sz="2400" b="1" dirty="0">
              <a:cs typeface="Aharoni" pitchFamily="2" charset="-79"/>
            </a:endParaRPr>
          </a:p>
          <a:p>
            <a:pPr algn="ctr"/>
            <a:endParaRPr lang="en-US" altLang="ja-JP" sz="2400" b="1" dirty="0"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072" y="8108381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cs typeface="Aharoni" pitchFamily="2" charset="-79"/>
              </a:rPr>
              <a:t>Other serial communication supported: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900" dirty="0">
                <a:cs typeface="Aharoni" pitchFamily="2" charset="-79"/>
              </a:rPr>
              <a:t>Omron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900" dirty="0">
                <a:cs typeface="Aharoni" pitchFamily="2" charset="-79"/>
              </a:rPr>
              <a:t>CC-Link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900" dirty="0" err="1">
                <a:cs typeface="Aharoni" pitchFamily="2" charset="-79"/>
              </a:rPr>
              <a:t>DeviceNet</a:t>
            </a:r>
            <a:endParaRPr lang="en-US" sz="900" dirty="0"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900" dirty="0" err="1">
                <a:cs typeface="Aharoni" pitchFamily="2" charset="-79"/>
              </a:rPr>
              <a:t>CompoNet</a:t>
            </a:r>
            <a:endParaRPr lang="en-US" sz="900" dirty="0">
              <a:cs typeface="Aharoni" pitchFamily="2" charset="-79"/>
            </a:endParaRPr>
          </a:p>
          <a:p>
            <a:endParaRPr lang="en-US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44" y="7043331"/>
            <a:ext cx="1471848" cy="1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49" y="5152522"/>
            <a:ext cx="1521949" cy="20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46" y="1129434"/>
            <a:ext cx="6578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BLOCK MANIFOLD &amp; DIN RAIL (PLUG-IN &amp; NON-PLUG-IN)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CHANGEABLE FITTING BLOCK (MANIFOLD or DIRECT)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DUAL USE PUSH TO CONNECT FITTINGS </a:t>
            </a:r>
          </a:p>
          <a:p>
            <a:pPr algn="ctr"/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TANDEM 3 PORT VALVE (3 MODELS)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0.1W LOW WATT COIL AVAILABLE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BACK PRESSURE VALVE OPTION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MUCH MORE! 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6707" y="540984"/>
            <a:ext cx="366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F-SERIES:</a:t>
            </a:r>
          </a:p>
        </p:txBody>
      </p:sp>
      <p:pic>
        <p:nvPicPr>
          <p:cNvPr id="11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5" y="6747164"/>
            <a:ext cx="2721673" cy="221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895912" y="8953200"/>
            <a:ext cx="3095538" cy="18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8103" y="8936422"/>
            <a:ext cx="349486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2017 KOGANEI International America, Inc., All Rights Reserved.</a:t>
            </a:r>
            <a:endParaRPr lang="ja-JP" altLang="en-US" sz="9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" y="3896089"/>
            <a:ext cx="6858000" cy="2493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8" y="6747164"/>
            <a:ext cx="2968321" cy="1274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0308" y="7881619"/>
            <a:ext cx="3498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AirInc.net</a:t>
            </a:r>
          </a:p>
          <a:p>
            <a:pPr algn="ctr"/>
            <a:r>
              <a:rPr lang="en-US" sz="1600" dirty="0"/>
              <a:t>8 Forge Pkwy Franklin, MA 02038-3135  </a:t>
            </a:r>
          </a:p>
          <a:p>
            <a:pPr algn="ctr"/>
            <a:r>
              <a:rPr lang="en-US" sz="1600" dirty="0"/>
              <a:t>Toll-Free: 800-341-2800</a:t>
            </a:r>
          </a:p>
          <a:p>
            <a:pPr algn="ctr"/>
            <a:r>
              <a:rPr lang="en-US" sz="1600" dirty="0"/>
              <a:t>sales@airinc.net</a:t>
            </a:r>
          </a:p>
        </p:txBody>
      </p:sp>
    </p:spTree>
    <p:extLst>
      <p:ext uri="{BB962C8B-B14F-4D97-AF65-F5344CB8AC3E}">
        <p14:creationId xmlns:p14="http://schemas.microsoft.com/office/powerpoint/2010/main" val="3225113578"/>
      </p:ext>
    </p:extLst>
  </p:cSld>
  <p:clrMapOvr>
    <a:masterClrMapping/>
  </p:clrMapOvr>
</p:sld>
</file>

<file path=ppt/theme/theme1.xml><?xml version="1.0" encoding="utf-8"?>
<a:theme xmlns:a="http://schemas.openxmlformats.org/drawingml/2006/main" name="KOGANEI INTERNATIONAL AMERICA template2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0E35B283-6DAD-4C77-B30F-B823E6CD1922}" vid="{A009CCB8-C8E6-4C1B-9B91-9A79D10332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KOGANEI INTERNATIONAL AMERICA template2</Template>
  <TotalTime>515</TotalTime>
  <Words>338</Words>
  <Application>Microsoft Office PowerPoint</Application>
  <PresentationFormat>Letter Paper (8.5x11 in)</PresentationFormat>
  <Paragraphs>62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KOGANEI INTERNATIONAL AMERICA template2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miller</dc:creator>
  <cp:lastModifiedBy>Michelle Spinelli</cp:lastModifiedBy>
  <cp:revision>59</cp:revision>
  <cp:lastPrinted>2017-06-22T19:29:46Z</cp:lastPrinted>
  <dcterms:created xsi:type="dcterms:W3CDTF">2016-02-26T23:09:06Z</dcterms:created>
  <dcterms:modified xsi:type="dcterms:W3CDTF">2017-07-31T13:43:03Z</dcterms:modified>
</cp:coreProperties>
</file>